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à coins arrondi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à coins arrondis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r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0" name="Sous-titr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B8EC13-F46A-495B-8441-653FA95EFEA1}" type="datetimeFigureOut">
              <a:rPr lang="fr-FR" smtClean="0"/>
              <a:t>02/03/2013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84D1B6-6235-4A6A-82DD-A48B0C0E961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B8EC13-F46A-495B-8441-653FA95EFEA1}" type="datetimeFigureOut">
              <a:rPr lang="fr-FR" smtClean="0"/>
              <a:t>02/03/2013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84D1B6-6235-4A6A-82DD-A48B0C0E961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B8EC13-F46A-495B-8441-653FA95EFEA1}" type="datetimeFigureOut">
              <a:rPr lang="fr-FR" smtClean="0"/>
              <a:t>02/03/2013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84D1B6-6235-4A6A-82DD-A48B0C0E961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B8EC13-F46A-495B-8441-653FA95EFEA1}" type="datetimeFigureOut">
              <a:rPr lang="fr-FR" smtClean="0"/>
              <a:t>02/03/2013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84D1B6-6235-4A6A-82DD-A48B0C0E961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à coins arrondis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B8EC13-F46A-495B-8441-653FA95EFEA1}" type="datetimeFigureOut">
              <a:rPr lang="fr-FR" smtClean="0"/>
              <a:t>02/03/2013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84D1B6-6235-4A6A-82DD-A48B0C0E961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B8EC13-F46A-495B-8441-653FA95EFEA1}" type="datetimeFigureOut">
              <a:rPr lang="fr-FR" smtClean="0"/>
              <a:t>02/03/2013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84D1B6-6235-4A6A-82DD-A48B0C0E961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B8EC13-F46A-495B-8441-653FA95EFEA1}" type="datetimeFigureOut">
              <a:rPr lang="fr-FR" smtClean="0"/>
              <a:t>02/03/2013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84D1B6-6235-4A6A-82DD-A48B0C0E961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B8EC13-F46A-495B-8441-653FA95EFEA1}" type="datetimeFigureOut">
              <a:rPr lang="fr-FR" smtClean="0"/>
              <a:t>02/03/2013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84D1B6-6235-4A6A-82DD-A48B0C0E961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B8EC13-F46A-495B-8441-653FA95EFEA1}" type="datetimeFigureOut">
              <a:rPr lang="fr-FR" smtClean="0"/>
              <a:t>02/03/2013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84D1B6-6235-4A6A-82DD-A48B0C0E961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B8EC13-F46A-495B-8441-653FA95EFEA1}" type="datetimeFigureOut">
              <a:rPr lang="fr-FR" smtClean="0"/>
              <a:t>02/03/2013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84D1B6-6235-4A6A-82DD-A48B0C0E961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à coins arrondi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ondir un rectangle à un seul coin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B8EC13-F46A-495B-8441-653FA95EFEA1}" type="datetimeFigureOut">
              <a:rPr lang="fr-FR" smtClean="0"/>
              <a:t>02/03/2013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84D1B6-6235-4A6A-82DD-A48B0C0E9619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à coins arrondis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Espace réservé du titre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3B8EC13-F46A-495B-8441-653FA95EFEA1}" type="datetimeFigureOut">
              <a:rPr lang="fr-FR" smtClean="0"/>
              <a:t>02/03/2013</a:t>
            </a:fld>
            <a:endParaRPr lang="fr-FR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984D1B6-6235-4A6A-82DD-A48B0C0E961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eau 12"/>
          <p:cNvGraphicFramePr>
            <a:graphicFrameLocks noGrp="1"/>
          </p:cNvGraphicFramePr>
          <p:nvPr/>
        </p:nvGraphicFramePr>
        <p:xfrm>
          <a:off x="1785918" y="1857364"/>
          <a:ext cx="6096000" cy="714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71438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028" name="Imag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2000240"/>
            <a:ext cx="1647825" cy="485775"/>
          </a:xfrm>
          <a:prstGeom prst="rect">
            <a:avLst/>
          </a:prstGeom>
          <a:noFill/>
        </p:spPr>
      </p:pic>
      <p:pic>
        <p:nvPicPr>
          <p:cNvPr id="1027" name="Image 2" descr="j0186002"/>
          <p:cNvPicPr>
            <a:picLocks noChangeAspect="1" noChangeArrowheads="1"/>
          </p:cNvPicPr>
          <p:nvPr/>
        </p:nvPicPr>
        <p:blipFill>
          <a:blip r:embed="rId3">
            <a:lum contrast="80000"/>
          </a:blip>
          <a:srcRect/>
          <a:stretch>
            <a:fillRect/>
          </a:stretch>
        </p:blipFill>
        <p:spPr bwMode="auto">
          <a:xfrm>
            <a:off x="4429124" y="1857364"/>
            <a:ext cx="695325" cy="714375"/>
          </a:xfrm>
          <a:prstGeom prst="rect">
            <a:avLst/>
          </a:prstGeom>
          <a:noFill/>
        </p:spPr>
      </p:pic>
      <p:pic>
        <p:nvPicPr>
          <p:cNvPr id="1026" name="Imag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2000240"/>
            <a:ext cx="1643063" cy="466725"/>
          </a:xfrm>
          <a:prstGeom prst="rect">
            <a:avLst/>
          </a:prstGeom>
          <a:noFill/>
        </p:spPr>
      </p:pic>
      <p:pic>
        <p:nvPicPr>
          <p:cNvPr id="1025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14546" y="5357826"/>
            <a:ext cx="4543425" cy="847725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357158" y="714356"/>
            <a:ext cx="854625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1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Sous le Patronage de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1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Monsieur le Ministre de la Jeunesse et des Sports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1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LA SOCIETE TUNISIENNE DE MEDECINE DU SPORT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571472" y="2786058"/>
            <a:ext cx="7858180" cy="1554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1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fr-FR" sz="1100" b="1" i="1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fr-FR" sz="1100" b="1" i="1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sz="2800" b="1" i="1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Organise son Congrès Annuel 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1" i="1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 samedi 2 mars 2013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1" i="1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Hôtel Concorde- Les Berges du Lac,  Tunis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143240" y="4917056"/>
            <a:ext cx="2800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 collaboration avec le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453</TotalTime>
  <Words>24</Words>
  <Application>Microsoft Office PowerPoint</Application>
  <PresentationFormat>Affichage à l'écran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Aspect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SBAI</dc:creator>
  <cp:lastModifiedBy>SBAI</cp:lastModifiedBy>
  <cp:revision>28</cp:revision>
  <dcterms:created xsi:type="dcterms:W3CDTF">2013-03-02T07:52:21Z</dcterms:created>
  <dcterms:modified xsi:type="dcterms:W3CDTF">2013-03-02T15:26:15Z</dcterms:modified>
</cp:coreProperties>
</file>