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B8EC13-F46A-495B-8441-653FA95EFEA1}" type="datetimeFigureOut">
              <a:rPr lang="fr-FR" smtClean="0"/>
              <a:t>02/03/2013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84D1B6-6235-4A6A-82DD-A48B0C0E96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785918" y="1857364"/>
          <a:ext cx="6096000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143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8" name="Imag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1647825" cy="485775"/>
          </a:xfrm>
          <a:prstGeom prst="rect">
            <a:avLst/>
          </a:prstGeom>
          <a:noFill/>
        </p:spPr>
      </p:pic>
      <p:pic>
        <p:nvPicPr>
          <p:cNvPr id="1027" name="Image 2" descr="j0186002"/>
          <p:cNvPicPr>
            <a:picLocks noChangeAspect="1" noChangeArrowheads="1"/>
          </p:cNvPicPr>
          <p:nvPr/>
        </p:nvPicPr>
        <p:blipFill>
          <a:blip r:embed="rId3">
            <a:lum contrast="80000"/>
          </a:blip>
          <a:srcRect/>
          <a:stretch>
            <a:fillRect/>
          </a:stretch>
        </p:blipFill>
        <p:spPr bwMode="auto">
          <a:xfrm>
            <a:off x="4429124" y="1857364"/>
            <a:ext cx="695325" cy="714375"/>
          </a:xfrm>
          <a:prstGeom prst="rect">
            <a:avLst/>
          </a:prstGeom>
          <a:noFill/>
        </p:spPr>
      </p:pic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000240"/>
            <a:ext cx="1643063" cy="466725"/>
          </a:xfrm>
          <a:prstGeom prst="rect">
            <a:avLst/>
          </a:prstGeom>
          <a:noFill/>
        </p:spPr>
      </p:pic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357826"/>
            <a:ext cx="4543425" cy="8477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714356"/>
            <a:ext cx="854625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Sous le Patronage de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Monsieur le Ministre de la Jeunesse et des Sports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SOCIETE TUNISIENNE DE MEDECINE DU SPORT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472" y="2786058"/>
            <a:ext cx="785818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fr-FR" sz="11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1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Organise son Congrès Annuel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samedi 2 mars 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Hôtel Concorde- Les Berges du Lac,  Tunis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3240" y="4917056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collaboration avec le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453</TotalTime>
  <Words>24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Aspect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SBAI</dc:creator>
  <cp:lastModifiedBy>SBAI</cp:lastModifiedBy>
  <cp:revision>28</cp:revision>
  <dcterms:created xsi:type="dcterms:W3CDTF">2013-03-02T07:52:21Z</dcterms:created>
  <dcterms:modified xsi:type="dcterms:W3CDTF">2013-03-02T15:26:15Z</dcterms:modified>
</cp:coreProperties>
</file>